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71" r:id="rId12"/>
    <p:sldId id="265" r:id="rId13"/>
    <p:sldId id="266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inimized">
    <p:restoredLeft sz="15620"/>
    <p:restoredTop sz="33627" autoAdjust="0"/>
  </p:normalViewPr>
  <p:slideViewPr>
    <p:cSldViewPr snapToGrid="0" snapToObjects="1">
      <p:cViewPr>
        <p:scale>
          <a:sx n="94" d="100"/>
          <a:sy n="94" d="100"/>
        </p:scale>
        <p:origin x="-1480" y="5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9CD7E-344E-5A4D-8B72-5B6058F3DA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141576-7879-F541-B70A-D0B5119A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22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Need: Have fun making music on the go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-wearable</a:t>
            </a:r>
          </a:p>
          <a:p>
            <a:r>
              <a:rPr lang="en-US" baseline="0" dirty="0" smtClean="0"/>
              <a:t>-intuitive interface.</a:t>
            </a:r>
          </a:p>
          <a:p>
            <a:r>
              <a:rPr lang="en-US" baseline="0" dirty="0" smtClean="0"/>
              <a:t>-can be played anywhere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0049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interaction of button to sound was to be determined by software which </a:t>
            </a:r>
            <a:r>
              <a:rPr lang="en-US" dirty="0" err="1" smtClean="0"/>
              <a:t>meants</a:t>
            </a:r>
            <a:r>
              <a:rPr lang="en-US" dirty="0" smtClean="0"/>
              <a:t> the microcontroller was the centerpiece</a:t>
            </a:r>
          </a:p>
          <a:p>
            <a:endParaRPr lang="en-US" dirty="0" smtClean="0"/>
          </a:p>
          <a:p>
            <a:r>
              <a:rPr lang="en-US" b="1" dirty="0" smtClean="0"/>
              <a:t>Schematic 1</a:t>
            </a:r>
          </a:p>
          <a:p>
            <a:endParaRPr lang="en-US" b="1" dirty="0" smtClean="0"/>
          </a:p>
          <a:p>
            <a:r>
              <a:rPr lang="en-US" b="0" dirty="0" smtClean="0"/>
              <a:t>After finding out</a:t>
            </a:r>
            <a:r>
              <a:rPr lang="en-US" b="0" baseline="0" dirty="0" smtClean="0"/>
              <a:t> parts list we created the modified version and began board </a:t>
            </a:r>
            <a:r>
              <a:rPr lang="en-US" b="0" baseline="0" dirty="0" err="1" smtClean="0"/>
              <a:t>layour</a:t>
            </a:r>
            <a:r>
              <a:rPr lang="en-US" b="0" baseline="0" dirty="0" smtClean="0"/>
              <a:t> which lead to</a:t>
            </a:r>
          </a:p>
          <a:p>
            <a:endParaRPr lang="en-US" b="0" baseline="0" dirty="0" smtClean="0"/>
          </a:p>
          <a:p>
            <a:r>
              <a:rPr lang="en-US" b="1" baseline="0" dirty="0" smtClean="0"/>
              <a:t>Board + </a:t>
            </a:r>
            <a:r>
              <a:rPr lang="en-US" b="1" baseline="0" dirty="0" err="1" smtClean="0"/>
              <a:t>Schem</a:t>
            </a:r>
            <a:endParaRPr lang="en-US" b="1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41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Testing proved to be problematic. Pressure</a:t>
            </a:r>
            <a:r>
              <a:rPr lang="en-US" baseline="0" dirty="0" smtClean="0"/>
              <a:t> on team members and sequence of returns limited our ability to integration testing.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Intellectual property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</a:t>
            </a:r>
            <a:r>
              <a:rPr lang="en-US" dirty="0" err="1" smtClean="0"/>
              <a:t>Rc</a:t>
            </a:r>
            <a:r>
              <a:rPr lang="en-US" dirty="0" smtClean="0"/>
              <a:t> ladder, </a:t>
            </a:r>
            <a:r>
              <a:rPr lang="en-US" dirty="0" err="1" smtClean="0"/>
              <a:t>Arduino</a:t>
            </a:r>
            <a:r>
              <a:rPr lang="en-US" dirty="0" smtClean="0"/>
              <a:t>,</a:t>
            </a:r>
            <a:r>
              <a:rPr lang="en-US" baseline="0" dirty="0" smtClean="0"/>
              <a:t> synth</a:t>
            </a:r>
          </a:p>
          <a:p>
            <a:r>
              <a:rPr lang="en-US" baseline="0" dirty="0" smtClean="0"/>
              <a:t>	</a:t>
            </a:r>
            <a:r>
              <a:rPr lang="en-US" baseline="0" dirty="0" smtClean="0">
                <a:sym typeface="Wingdings"/>
              </a:rPr>
              <a:t> 555 ladder + midi</a:t>
            </a:r>
          </a:p>
          <a:p>
            <a:r>
              <a:rPr lang="en-US" baseline="0" dirty="0" smtClean="0">
                <a:sym typeface="Wingdings"/>
              </a:rPr>
              <a:t>	 ended up doing it our own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150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Contributions:</a:t>
            </a:r>
          </a:p>
          <a:p>
            <a:r>
              <a:rPr lang="en-US" dirty="0" smtClean="0"/>
              <a:t>- What did</a:t>
            </a:r>
            <a:r>
              <a:rPr lang="en-US" baseline="0" dirty="0" smtClean="0"/>
              <a:t> each person contribute?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3316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Lessons Learned: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What did we all learn?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What would</a:t>
            </a:r>
            <a:r>
              <a:rPr lang="en-US" baseline="0" dirty="0" smtClean="0"/>
              <a:t> you do differently?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4712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Q/A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347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Motivation: To promote a healthier lifestyle by reducing stress while stimulating the brain.</a:t>
            </a:r>
          </a:p>
          <a:p>
            <a:r>
              <a:rPr lang="en-US" b="1" dirty="0" smtClean="0"/>
              <a:t>MUSIC</a:t>
            </a:r>
          </a:p>
          <a:p>
            <a:r>
              <a:rPr lang="en-US" b="0" dirty="0" smtClean="0"/>
              <a:t>-music</a:t>
            </a:r>
            <a:r>
              <a:rPr lang="en-US" b="0" baseline="0" dirty="0" smtClean="0"/>
              <a:t> is used for therapy and helps reduce stress</a:t>
            </a:r>
          </a:p>
          <a:p>
            <a:r>
              <a:rPr lang="en-US" b="0" baseline="0" dirty="0" smtClean="0"/>
              <a:t>-increases creativity</a:t>
            </a:r>
            <a:endParaRPr lang="en-US" b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29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Goal: to create a functional proof of concept which could later</a:t>
            </a:r>
            <a:r>
              <a:rPr lang="en-US" baseline="0" dirty="0" smtClean="0"/>
              <a:t> be adjusted by marketing for best visual design.</a:t>
            </a:r>
          </a:p>
          <a:p>
            <a:r>
              <a:rPr lang="en-US" baseline="0" dirty="0" smtClean="0"/>
              <a:t>-wanted our prototype to function well</a:t>
            </a:r>
          </a:p>
          <a:p>
            <a:r>
              <a:rPr lang="en-US" baseline="0" dirty="0" smtClean="0"/>
              <a:t>-how pretty the design is wasn’t a concern to 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57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Alternatives: While</a:t>
            </a:r>
            <a:r>
              <a:rPr lang="en-US" baseline="0" dirty="0" smtClean="0"/>
              <a:t> many nonconventional music instruments exist, most keyboards require the user to play in one place or at a station.</a:t>
            </a:r>
          </a:p>
          <a:p>
            <a:r>
              <a:rPr lang="en-US" baseline="0" dirty="0" smtClean="0"/>
              <a:t>-examples:</a:t>
            </a:r>
          </a:p>
          <a:p>
            <a:r>
              <a:rPr lang="en-US" baseline="0" dirty="0" smtClean="0"/>
              <a:t>Phone/Tablet apps are close but are not as intuitive and mainly just simulate other instruments</a:t>
            </a:r>
          </a:p>
          <a:p>
            <a:r>
              <a:rPr lang="en-US" baseline="0" dirty="0" smtClean="0"/>
              <a:t>- None as versatile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12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Approach: We aimed to combine</a:t>
            </a:r>
            <a:r>
              <a:rPr lang="en-US" baseline="0" dirty="0" smtClean="0"/>
              <a:t> the musical versatility of a keyboard with freedom of movement while creating a new experience that inspires creativity.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Avoid bulky equipment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One single unit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Intuitive interface: what’s more intuitive than finger movement?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Wearable and easy to transport, thus glove.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932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the focus of our project, deciding requirements were closely tied to how we conceived the physical design.</a:t>
            </a:r>
          </a:p>
          <a:p>
            <a:endParaRPr lang="en-US" dirty="0" smtClean="0"/>
          </a:p>
          <a:p>
            <a:r>
              <a:rPr lang="en-US" b="1" dirty="0" smtClean="0"/>
              <a:t>Design</a:t>
            </a:r>
            <a:r>
              <a:rPr lang="en-US" b="1" baseline="0" dirty="0" smtClean="0"/>
              <a:t> requirements doc here.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Justifications</a:t>
            </a:r>
          </a:p>
          <a:p>
            <a:pPr marL="228600" indent="-228600">
              <a:buAutoNum type="arabicParenR"/>
            </a:pPr>
            <a:r>
              <a:rPr lang="en-US" b="1" baseline="0" dirty="0" smtClean="0"/>
              <a:t>finger contact: </a:t>
            </a:r>
          </a:p>
          <a:p>
            <a:pPr marL="0" indent="0">
              <a:buNone/>
            </a:pPr>
            <a:r>
              <a:rPr lang="en-US" b="1" baseline="0" dirty="0" smtClean="0"/>
              <a:t>Tone generation by finger contact is intuitive and typical for musical instruments.</a:t>
            </a:r>
          </a:p>
          <a:p>
            <a:pPr marL="0" indent="0">
              <a:buNone/>
            </a:pPr>
            <a:endParaRPr lang="en-US" b="1" baseline="0" dirty="0" smtClean="0"/>
          </a:p>
          <a:p>
            <a:r>
              <a:rPr lang="en-US" b="1" baseline="0" dirty="0" smtClean="0"/>
              <a:t>2) 5 </a:t>
            </a:r>
            <a:r>
              <a:rPr lang="en-US" b="1" baseline="0" dirty="0" err="1" smtClean="0"/>
              <a:t>freq</a:t>
            </a:r>
            <a:r>
              <a:rPr lang="en-US" b="1" baseline="0" dirty="0" smtClean="0"/>
              <a:t>: </a:t>
            </a:r>
          </a:p>
          <a:p>
            <a:r>
              <a:rPr lang="en-US" b="1" baseline="0" dirty="0" smtClean="0"/>
              <a:t>With one frequency per finger, this provides a unique frequency for each fingertip.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3) Alter tones: </a:t>
            </a:r>
          </a:p>
          <a:p>
            <a:r>
              <a:rPr lang="en-US" b="1" baseline="0" dirty="0" smtClean="0"/>
              <a:t>Sensors like knobs, sliders, and buttons are intuitive, easy to use, and increase perception of value.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4) micro-controller:</a:t>
            </a:r>
          </a:p>
          <a:p>
            <a:r>
              <a:rPr lang="en-US" b="1" baseline="0" dirty="0" smtClean="0"/>
              <a:t>Most low cost microcontrollers do not have analogue outputs so producing 1-bit sound as a base prevents undue reduction to development budget.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5) wearable:</a:t>
            </a:r>
          </a:p>
          <a:p>
            <a:r>
              <a:rPr lang="en-US" b="1" baseline="0" dirty="0" smtClean="0"/>
              <a:t>Placing the system on an arm makes it accessible, portable, and easy to use.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6) power:</a:t>
            </a:r>
          </a:p>
          <a:p>
            <a:r>
              <a:rPr lang="en-US" b="1" baseline="0" dirty="0" smtClean="0"/>
              <a:t>This makes the system loud enough to enjoy while still offering longer battery discharge times.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222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Based on our agreed upon Requirements we </a:t>
            </a:r>
            <a:r>
              <a:rPr lang="en-US" dirty="0" err="1" smtClean="0"/>
              <a:t>concieved</a:t>
            </a:r>
            <a:r>
              <a:rPr lang="en-US" dirty="0" smtClean="0"/>
              <a:t> the system as: </a:t>
            </a:r>
          </a:p>
          <a:p>
            <a:endParaRPr lang="en-US" dirty="0" smtClean="0"/>
          </a:p>
          <a:p>
            <a:r>
              <a:rPr lang="en-US" b="1" dirty="0" smtClean="0"/>
              <a:t>UML</a:t>
            </a:r>
            <a:r>
              <a:rPr lang="en-US" b="1" baseline="0" dirty="0" smtClean="0"/>
              <a:t> 0 </a:t>
            </a:r>
          </a:p>
          <a:p>
            <a:r>
              <a:rPr lang="en-US" b="1" baseline="0" dirty="0" smtClean="0"/>
              <a:t>● Power: </a:t>
            </a:r>
            <a:r>
              <a:rPr lang="en-US" b="0" baseline="0" dirty="0" smtClean="0"/>
              <a:t>9V DC battery</a:t>
            </a:r>
          </a:p>
          <a:p>
            <a:r>
              <a:rPr lang="en-US" b="1" baseline="0" dirty="0" smtClean="0"/>
              <a:t>● Button inputs: </a:t>
            </a:r>
            <a:r>
              <a:rPr lang="en-US" b="0" baseline="0" dirty="0" smtClean="0"/>
              <a:t>Normally open momentary contact switches</a:t>
            </a:r>
          </a:p>
          <a:p>
            <a:r>
              <a:rPr lang="en-US" b="1" baseline="0" dirty="0" smtClean="0"/>
              <a:t>● Volume control: </a:t>
            </a:r>
            <a:r>
              <a:rPr lang="en-US" b="0" baseline="0" dirty="0" smtClean="0"/>
              <a:t>Variable volume control</a:t>
            </a:r>
          </a:p>
          <a:p>
            <a:r>
              <a:rPr lang="en-US" b="1" baseline="0" dirty="0" smtClean="0"/>
              <a:t>● Pitch/ tone: </a:t>
            </a:r>
            <a:r>
              <a:rPr lang="en-US" b="0" baseline="0" dirty="0" smtClean="0"/>
              <a:t>Variable pitch and tone control potentiometer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● </a:t>
            </a:r>
            <a:r>
              <a:rPr lang="en-US" b="1" baseline="0" dirty="0" smtClean="0"/>
              <a:t>Audio output: </a:t>
            </a:r>
            <a:r>
              <a:rPr lang="en-US" b="0" baseline="0" dirty="0" smtClean="0"/>
              <a:t>0­9V audio signal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● Produce audio tones based on button and volume/pitch/tone control.</a:t>
            </a:r>
          </a:p>
          <a:p>
            <a:r>
              <a:rPr lang="en-US" b="0" baseline="0" dirty="0" smtClean="0"/>
              <a:t>● Tones should be variable based on button status and audio quality should be</a:t>
            </a:r>
          </a:p>
          <a:p>
            <a:r>
              <a:rPr lang="en-US" b="0" baseline="0" dirty="0" smtClean="0"/>
              <a:t>variable on volume/pitch/tone control status.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91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-----------------REGULATOR--------------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Power Supply: 9V battery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DC Out: Regulated 5V DC signal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1" dirty="0" smtClean="0"/>
              <a:t>● The input signal enters a 9 to 5 V linear DC to DC voltage regulator.</a:t>
            </a:r>
          </a:p>
          <a:p>
            <a:r>
              <a:rPr lang="en-US" b="1" dirty="0" smtClean="0"/>
              <a:t>● The signal is then smoothed using a capacitor &gt;= 10µF.</a:t>
            </a:r>
          </a:p>
          <a:p>
            <a:r>
              <a:rPr lang="en-US" b="1" dirty="0" smtClean="0"/>
              <a:t>● The signal is then filtered through a passive RC </a:t>
            </a:r>
            <a:r>
              <a:rPr lang="en-US" b="1" dirty="0" err="1" smtClean="0"/>
              <a:t>low­pass</a:t>
            </a:r>
            <a:r>
              <a:rPr lang="en-US" b="1" dirty="0" smtClean="0"/>
              <a:t> filter.</a:t>
            </a:r>
          </a:p>
          <a:p>
            <a:endParaRPr lang="en-US" b="1" dirty="0" smtClean="0"/>
          </a:p>
          <a:p>
            <a:r>
              <a:rPr lang="en-US" b="1" dirty="0" smtClean="0"/>
              <a:t>-----------------MICROCONTROLLER------------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Digital 5V High: 8 total digital signals with a 5V logic high. 3 signals from the</a:t>
            </a:r>
          </a:p>
          <a:p>
            <a:r>
              <a:rPr lang="en-US" b="1" dirty="0" err="1" smtClean="0"/>
              <a:t>vambrace</a:t>
            </a:r>
            <a:r>
              <a:rPr lang="en-US" b="1" dirty="0" smtClean="0"/>
              <a:t> control unit, and 5 signals from the push buttons in the glove.</a:t>
            </a:r>
          </a:p>
          <a:p>
            <a:r>
              <a:rPr lang="en-US" b="1" dirty="0" smtClean="0"/>
              <a:t>● 0­5V Analog: 2 analog signals ranging from 0 to 5 volts from the </a:t>
            </a:r>
            <a:r>
              <a:rPr lang="en-US" b="1" dirty="0" err="1" smtClean="0"/>
              <a:t>vambrace</a:t>
            </a:r>
            <a:r>
              <a:rPr lang="en-US" b="1" dirty="0" smtClean="0"/>
              <a:t> control</a:t>
            </a:r>
          </a:p>
          <a:p>
            <a:r>
              <a:rPr lang="en-US" b="1" dirty="0" smtClean="0"/>
              <a:t>unit.</a:t>
            </a:r>
          </a:p>
          <a:p>
            <a:r>
              <a:rPr lang="en-US" b="1" dirty="0" smtClean="0"/>
              <a:t>● Regulated 5V DC: Regulated 5V DC voltage from the voltage regulator block for</a:t>
            </a:r>
          </a:p>
          <a:p>
            <a:r>
              <a:rPr lang="en-US" b="1" dirty="0" smtClean="0"/>
              <a:t>power.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PWM Digital Out: 5 total pulse width modulated signals outputting to the summing</a:t>
            </a:r>
          </a:p>
          <a:p>
            <a:r>
              <a:rPr lang="en-US" b="1" dirty="0" smtClean="0"/>
              <a:t>amplifier.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1" dirty="0" smtClean="0"/>
              <a:t>● Produce one or two simultaneous pulse width modulated tones (PWM) based on</a:t>
            </a:r>
          </a:p>
          <a:p>
            <a:r>
              <a:rPr lang="en-US" b="1" dirty="0" smtClean="0"/>
              <a:t>programmed glove button pushes.</a:t>
            </a:r>
          </a:p>
          <a:p>
            <a:r>
              <a:rPr lang="en-US" b="1" dirty="0" smtClean="0"/>
              <a:t>● Shift tones to the next scale up or down, programmatically assigned to the buttons</a:t>
            </a:r>
          </a:p>
          <a:p>
            <a:r>
              <a:rPr lang="en-US" b="1" dirty="0" smtClean="0"/>
              <a:t>on </a:t>
            </a:r>
            <a:r>
              <a:rPr lang="en-US" b="1" dirty="0" err="1" smtClean="0"/>
              <a:t>vambrace</a:t>
            </a:r>
            <a:r>
              <a:rPr lang="en-US" b="1" dirty="0" smtClean="0"/>
              <a:t> unit.</a:t>
            </a:r>
          </a:p>
          <a:p>
            <a:r>
              <a:rPr lang="en-US" b="1" dirty="0" smtClean="0"/>
              <a:t>● Read two individual analog voltages based on a two axis joystick. One voltage will</a:t>
            </a:r>
          </a:p>
          <a:p>
            <a:r>
              <a:rPr lang="en-US" b="1" dirty="0" smtClean="0"/>
              <a:t>shift the programmed PWM tones up and down by pitch, and the other by tone.</a:t>
            </a:r>
          </a:p>
          <a:p>
            <a:endParaRPr lang="en-US" b="1" dirty="0" smtClean="0"/>
          </a:p>
          <a:p>
            <a:r>
              <a:rPr lang="en-US" b="1" dirty="0" smtClean="0"/>
              <a:t>----------------AMPLIFIER----------------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Slider Position: The output of a slider potentiometer controlling the output gain of</a:t>
            </a:r>
          </a:p>
          <a:p>
            <a:r>
              <a:rPr lang="en-US" b="1" dirty="0" smtClean="0"/>
              <a:t>the amplifier.</a:t>
            </a:r>
          </a:p>
          <a:p>
            <a:r>
              <a:rPr lang="en-US" b="1" dirty="0" smtClean="0"/>
              <a:t>● 0­3.3V Mixed AC: The 0­3.3V mixed AC output of the summing amplifier.</a:t>
            </a:r>
          </a:p>
          <a:p>
            <a:r>
              <a:rPr lang="en-US" b="1" dirty="0" smtClean="0"/>
              <a:t>● 9V DC: 9V DC output of the battery for power.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Audio Out: An amplified 0­3.3V PWM mixed AC signal.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1" dirty="0" smtClean="0"/>
              <a:t>● Amplifies the 0­3.3 V PWM tones produced by the microcontroller and added</a:t>
            </a:r>
          </a:p>
          <a:p>
            <a:r>
              <a:rPr lang="en-US" b="1" dirty="0" smtClean="0"/>
              <a:t>together by the summing amp based on the position of the slider potentiometer.</a:t>
            </a:r>
          </a:p>
          <a:p>
            <a:endParaRPr lang="en-US" b="1" dirty="0" smtClean="0"/>
          </a:p>
          <a:p>
            <a:r>
              <a:rPr lang="en-US" b="1" dirty="0" smtClean="0"/>
              <a:t>--------------SUM AMP----------------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9V DC: 9V DC output of the battery for power.</a:t>
            </a:r>
          </a:p>
          <a:p>
            <a:r>
              <a:rPr lang="en-US" b="1" dirty="0" smtClean="0"/>
              <a:t>● PWM 0­3.3V Digital: up to six 0­3.3V PWM tones generated by the microcontroller.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0­3.3V Mixed AC: 0­3.3V mix of two PWM tones.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1" dirty="0" smtClean="0"/>
              <a:t>● Outputs the sum of the first two generated PWM tones produced by the</a:t>
            </a:r>
          </a:p>
          <a:p>
            <a:r>
              <a:rPr lang="en-US" b="1" dirty="0" smtClean="0"/>
              <a:t>microcontroller. Only two tones can be played simultaneously.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589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------------Play</a:t>
            </a:r>
            <a:r>
              <a:rPr lang="en-US" b="1" baseline="0" dirty="0" smtClean="0"/>
              <a:t> Tones---------------</a:t>
            </a:r>
          </a:p>
          <a:p>
            <a:r>
              <a:rPr lang="en-US" b="1" dirty="0" smtClean="0"/>
              <a:t>Actors: </a:t>
            </a:r>
            <a:r>
              <a:rPr lang="en-US" b="0" dirty="0" smtClean="0"/>
              <a:t>User, Finger Buttons, Speaker</a:t>
            </a:r>
          </a:p>
          <a:p>
            <a:r>
              <a:rPr lang="en-US" b="1" dirty="0" smtClean="0"/>
              <a:t>Description: </a:t>
            </a:r>
            <a:r>
              <a:rPr lang="en-US" b="0" dirty="0" smtClean="0"/>
              <a:t>User makes music with right hand playing “piano” style, in</a:t>
            </a:r>
          </a:p>
          <a:p>
            <a:r>
              <a:rPr lang="en-US" b="0" dirty="0" smtClean="0"/>
              <a:t>glove.</a:t>
            </a:r>
          </a:p>
          <a:p>
            <a:r>
              <a:rPr lang="en-US" b="1" dirty="0" smtClean="0"/>
              <a:t>Stimulus: </a:t>
            </a:r>
            <a:r>
              <a:rPr lang="en-US" b="0" dirty="0" smtClean="0"/>
              <a:t>User presses finger(s) onto a hard surface, forcing</a:t>
            </a:r>
          </a:p>
          <a:p>
            <a:r>
              <a:rPr lang="en-US" b="1" dirty="0" smtClean="0"/>
              <a:t>momentary </a:t>
            </a:r>
            <a:r>
              <a:rPr lang="en-US" b="0" dirty="0" smtClean="0"/>
              <a:t>switch at finger tip to make contact.</a:t>
            </a:r>
          </a:p>
          <a:p>
            <a:r>
              <a:rPr lang="en-US" b="1" dirty="0" smtClean="0"/>
              <a:t>Response: </a:t>
            </a:r>
            <a:r>
              <a:rPr lang="en-US" b="0" dirty="0" smtClean="0"/>
              <a:t>Speaker produces multiple, scaled, PWM tones in real time</a:t>
            </a:r>
            <a:r>
              <a:rPr lang="en-US" b="0" baseline="0" dirty="0" smtClean="0"/>
              <a:t> </a:t>
            </a:r>
            <a:r>
              <a:rPr lang="en-US" b="0" dirty="0" smtClean="0"/>
              <a:t>corresponding to button pushes and ends tone in real time</a:t>
            </a:r>
            <a:r>
              <a:rPr lang="en-US" b="0" baseline="0" dirty="0" smtClean="0"/>
              <a:t> </a:t>
            </a:r>
            <a:r>
              <a:rPr lang="en-US" b="0" dirty="0" smtClean="0"/>
              <a:t>corresponding to button release.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158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974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79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3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8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31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45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535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080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274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39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5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3">
                <a:lumMod val="75000"/>
              </a:schemeClr>
            </a:gs>
            <a:gs pos="1000">
              <a:schemeClr val="bg1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35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nip Diagonal Corner Rectangle 10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840930" y="322913"/>
            <a:ext cx="56940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T01 </a:t>
            </a:r>
          </a:p>
          <a:p>
            <a:pPr algn="ctr"/>
            <a:r>
              <a:rPr lang="en-US" sz="3600" dirty="0" smtClean="0"/>
              <a:t>Synthesizer Glove</a:t>
            </a:r>
          </a:p>
          <a:p>
            <a:pPr algn="ctr"/>
            <a:endParaRPr lang="en-US" sz="3600" dirty="0"/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639048" y="2169785"/>
            <a:ext cx="2026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Steve Peirce</a:t>
            </a:r>
          </a:p>
          <a:p>
            <a:pPr algn="ctr"/>
            <a:r>
              <a:rPr lang="en-US" dirty="0" smtClean="0"/>
              <a:t>Nicholas Sayre</a:t>
            </a:r>
          </a:p>
          <a:p>
            <a:pPr algn="ctr"/>
            <a:r>
              <a:rPr lang="en-US" dirty="0" smtClean="0"/>
              <a:t>Nathan Bryant</a:t>
            </a:r>
          </a:p>
          <a:p>
            <a:pPr algn="ctr"/>
            <a:r>
              <a:rPr lang="en-US" dirty="0" smtClean="0"/>
              <a:t>Ali Alavi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030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52921" y="460113"/>
            <a:ext cx="7051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Design</a:t>
            </a:r>
          </a:p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Level 1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2053769" y="1958946"/>
            <a:ext cx="5256026" cy="4858523"/>
          </a:xfrm>
          <a:prstGeom prst="round2Diag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4234" y="2094046"/>
            <a:ext cx="4094477" cy="462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08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53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17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96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382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88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320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0696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Diagonal Corner Rectangle 5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Motive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10074"/>
            <a:ext cx="5424000" cy="4059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3363" y="2877624"/>
            <a:ext cx="2998229" cy="344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44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5071" y="2601041"/>
            <a:ext cx="4609532" cy="34571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4863" y="3106290"/>
            <a:ext cx="5239136" cy="2446703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3026609" y="3985443"/>
            <a:ext cx="878256" cy="661989"/>
          </a:xfrm>
          <a:prstGeom prst="rightArrow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05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6411E-6 -1.93616E-6 L -0.31152 -1.93616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85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Alternatives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162186"/>
            <a:ext cx="4524621" cy="20060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7651" y="4465616"/>
            <a:ext cx="2955670" cy="22167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4711" y="2482184"/>
            <a:ext cx="3495798" cy="396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32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070" y="2533774"/>
            <a:ext cx="3018687" cy="2665953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457199" y="2377755"/>
            <a:ext cx="3447663" cy="3093783"/>
            <a:chOff x="457200" y="2229146"/>
            <a:chExt cx="3393616" cy="3016514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457200" y="2229146"/>
              <a:ext cx="3393616" cy="298570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567490" y="2229146"/>
              <a:ext cx="3283326" cy="301651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0146" y="2364246"/>
            <a:ext cx="3062183" cy="3062183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080375" y="2404776"/>
            <a:ext cx="3606425" cy="3093782"/>
            <a:chOff x="457200" y="2229146"/>
            <a:chExt cx="3393616" cy="3016514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457200" y="2229146"/>
              <a:ext cx="3393616" cy="298570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567490" y="2229146"/>
              <a:ext cx="3283326" cy="301651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2772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nip Diagonal Corner Rectangle 7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52921" y="46011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Requirements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9" name="Half Frame 8"/>
          <p:cNvSpPr/>
          <p:nvPr/>
        </p:nvSpPr>
        <p:spPr>
          <a:xfrm>
            <a:off x="756652" y="2445305"/>
            <a:ext cx="7863773" cy="621459"/>
          </a:xfrm>
          <a:prstGeom prst="halfFram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Half Frame 9"/>
          <p:cNvSpPr/>
          <p:nvPr/>
        </p:nvSpPr>
        <p:spPr>
          <a:xfrm rot="10800000">
            <a:off x="787444" y="4988975"/>
            <a:ext cx="7863773" cy="621459"/>
          </a:xfrm>
          <a:prstGeom prst="halfFram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16046" y="3485573"/>
            <a:ext cx="7093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capable of producing tones based on finger contact.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1618840" y="3493982"/>
            <a:ext cx="66908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capable of producing a minimum of 5 frequencies.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1216046" y="3334221"/>
            <a:ext cx="70936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capable of altering the produced tones based on the status of at least two sensors.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368446" y="3381283"/>
            <a:ext cx="70936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The system will use an inexpensive cost microcontroller to produce low resolution sounds.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1341422" y="3629565"/>
            <a:ext cx="7093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must be wearable on users hand or forearm.</a:t>
            </a:r>
            <a:endParaRPr lang="en-US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1341422" y="3339324"/>
            <a:ext cx="70936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battery powered and have power consumption of approximately 2.5 watts.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90207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 Diagonal Corner Rectangle 9"/>
          <p:cNvSpPr/>
          <p:nvPr/>
        </p:nvSpPr>
        <p:spPr>
          <a:xfrm>
            <a:off x="1445744" y="2566894"/>
            <a:ext cx="6269399" cy="3296433"/>
          </a:xfrm>
          <a:prstGeom prst="round2Diag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52921" y="460113"/>
            <a:ext cx="7051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Design</a:t>
            </a:r>
          </a:p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Level 0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615" y="2817410"/>
            <a:ext cx="5608760" cy="27584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9915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Diagonal Corner Rectangle 3"/>
          <p:cNvSpPr/>
          <p:nvPr/>
        </p:nvSpPr>
        <p:spPr>
          <a:xfrm>
            <a:off x="1445744" y="2566894"/>
            <a:ext cx="6269399" cy="3296433"/>
          </a:xfrm>
          <a:prstGeom prst="round2Diag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nip Diagonal Corner Rectangle 4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52921" y="460113"/>
            <a:ext cx="7051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Design</a:t>
            </a:r>
          </a:p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Level 1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537" y="2794394"/>
            <a:ext cx="5607329" cy="286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55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1281</Words>
  <Application>Microsoft Macintosh PowerPoint</Application>
  <PresentationFormat>On-screen Show (4:3)</PresentationFormat>
  <Paragraphs>169</Paragraphs>
  <Slides>16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PowerPoint Presentation</vt:lpstr>
      <vt:lpstr>Motive</vt:lpstr>
      <vt:lpstr>Goal</vt:lpstr>
      <vt:lpstr>Alternatives</vt:lpstr>
      <vt:lpstr>Approach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Alavi</dc:creator>
  <cp:lastModifiedBy>Ali Alavi</cp:lastModifiedBy>
  <cp:revision>42</cp:revision>
  <dcterms:created xsi:type="dcterms:W3CDTF">2014-12-07T23:46:24Z</dcterms:created>
  <dcterms:modified xsi:type="dcterms:W3CDTF">2014-12-11T06:07:31Z</dcterms:modified>
</cp:coreProperties>
</file>

<file path=docProps/thumbnail.jpeg>
</file>